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833E4-ECE3-DBFD-A4A7-FA1A13CAB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CAB0C-7F18-5284-08F1-C975FBDAC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F04BF-2B5E-49CA-D6C4-979A9D4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2FB27-6612-EE23-9B3F-F9C1FA73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8C147-4060-5CC1-DCF5-75E1502F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8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D346A-409D-B0CD-BC2C-57A197D9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639351-72AD-120E-3EC0-2850E233E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3E3259-93DC-075A-6F4B-1B931DFF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5554F-52C8-49F2-C860-11F66C970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C3D72A-BCBC-DFCC-C8BF-39E10772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56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77B91F-D36C-7B23-DE2D-86BD7E594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A66B5-ED32-45AD-A76F-F8F320A52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C09C2-D516-BAE6-5919-0DE57729B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7D90D-0CBB-8A38-2846-45605A5AB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A6616-1EF5-EFAE-72BA-320D9A42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89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FC066-977F-D68B-2B14-B0D1C38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14F92-D2C4-9A90-4102-170A90759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89A4D7-D7E6-8729-B325-5C341456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1C7C5-F1E1-3CAE-F24E-99CE08127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60203-1006-324B-2DE3-FAB06001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54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C1598-45DE-B0A5-5846-F9E86366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0118-18F5-8EB4-631A-9BF438CC5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11AAA-AA82-DB32-D6DD-461FE07B3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04693-B4D5-D3D4-1829-ACA4E5CC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8CC3B-F19F-5F6C-8E11-9A2252B5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0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5AAAE-57D8-4D53-E01D-2061BB0D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CEE2E-5938-9554-7029-0637CF47F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8090D7-F467-8C35-1A8E-50FBD8817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8700E-AD09-F5C6-126B-FDB80B71B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8EE8B9-F05A-E0FB-2D72-22ABBE6B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6C6FE0-1D6D-E910-A994-DFF38116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49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F1A54-6E2B-10E6-E3C6-8C44C094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37EC8-20C9-5F42-5EA5-D9AFC24E0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A89A3-80A2-02DE-7CAD-7B442BAD7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2C51D2-D672-5120-51E3-7F71CE4FA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4F1A88-888D-C791-D809-268A52838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36D900-6F8E-E500-941D-5BEACB94E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71F3C2-C3F2-3748-FC33-42325F4C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D5529D-A65D-46F2-D4C3-7F26A6C2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20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48A1E-C1F4-4496-BB0E-27E6A2D8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77814-38F1-E77A-5167-C0BCCD39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0D4D2A-6917-D9A1-6837-63D725D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959ED5-AF68-F17C-C6FE-AF4E0676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72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E9F371-9138-DBBE-E81F-0F35D798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1EBA8F-55A4-37AE-63B4-84235061F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0C54B-E50A-EDB8-2B35-75557A63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6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D24B5-C24B-48A3-EFFB-4CD0A6168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BDF69-6950-991C-599B-4609BA061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422D4-2769-F8DA-B1EE-B0865EBA0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D5448B-7A95-33D7-8C3C-F0B7211A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E846F7-1414-9907-6984-26883A163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40FD09-6349-8E22-25BF-98A66755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87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CBA46-BE0E-D16E-FAB7-8080EE1C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57F9F3-B131-874E-63D1-719273A310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5A2CDD-80BE-B55D-AE0B-36C5AA299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461B0-9BE6-E8AE-A815-61E7CF1C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DD81B0-B5AB-9CB6-2204-95E24B4E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480B1A-8B67-DD56-53DF-93630B75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9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7C9057-D67E-BAA5-2A56-0AD1AE37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5864D-BB8C-54FD-78E3-8751AFB41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406A-D3F7-D2BE-2D4F-00B373F65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910C7-CB3E-4CA6-91F9-4B1220E3375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57934-6630-736D-1F8B-7F2ABE9A0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900D08-ADB5-FE30-ABE9-E5316C810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D29A1-86F6-4AAD-9240-3DDD006F6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68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20F74-13A9-EF64-A4E4-ECBCC282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Minmax scale </a:t>
            </a:r>
            <a:r>
              <a:rPr lang="ko-KR" altLang="en-US" dirty="0"/>
              <a:t>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A22B98-D048-192A-7BE8-854599D77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75290"/>
            <a:ext cx="5181600" cy="2452007"/>
          </a:xfrm>
        </p:spPr>
      </p:pic>
      <p:pic>
        <p:nvPicPr>
          <p:cNvPr id="1026" name="Picture 2" descr="y_test &#10;model &#10;model. &#10;model. &#10;model. &#10;model. &#10;model. &#10;model. &#10;model. &#10;model. &#10;model. &#10;= train14000: &#10;- Sequential() &#10;add(LSTM(512, input_sh. &#10;add(LSTM(256, &#10;model. &#10;model. &#10;add(Dense(6, activation-'linear')) &#10;optimizep='adam', &#10;summary ( ) &#10;from keras.callbacks import Earlystopping &#10;metrics ">
            <a:extLst>
              <a:ext uri="{FF2B5EF4-FFF2-40B4-BE49-F238E27FC236}">
                <a16:creationId xmlns:a16="http://schemas.microsoft.com/office/drawing/2014/main" id="{40193F6E-8F58-ACC6-6627-3E7F3FCF13F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39" y="2253212"/>
            <a:ext cx="4639322" cy="349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14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F0F70-9BDA-9AA8-5DE6-512B1F5F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Minmax scale </a:t>
            </a:r>
            <a:r>
              <a:rPr lang="ko-KR" altLang="en-US" dirty="0"/>
              <a:t>후</a:t>
            </a:r>
          </a:p>
        </p:txBody>
      </p:sp>
      <p:pic>
        <p:nvPicPr>
          <p:cNvPr id="2050" name="Picture 2" descr="Sequential() &#10;model - &#10;add(LSTM(256, &#10;model. &#10;model. &#10;add(LSTM(512, &#10;model. &#10;model. &#10;add(Dense(256, activation-'linear')) &#10;model. &#10;add(Dense(6, activation; &#10;model. &#10;optimizep='adam', &#10;model. &#10;summary ( ) &#10;model. &#10;metpics-[ 'accuracy' &#10;patience=100, mode: 'auto') &#10;from keras.callbacks import Earlystopping &#10;early_stopping &#10;'loss' , &#10;with tf . device(&quot; &#10;model. y_train, y_test), &#10;epochs=60) ">
            <a:extLst>
              <a:ext uri="{FF2B5EF4-FFF2-40B4-BE49-F238E27FC236}">
                <a16:creationId xmlns:a16="http://schemas.microsoft.com/office/drawing/2014/main" id="{82D3DF30-22FA-4891-DABE-0B018E266FD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31716"/>
            <a:ext cx="5181600" cy="23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4.0 &#10;23.5 &#10;23.0 &#10;22.5 &#10;22.0 &#10;21.5 &#10;21.0 &#10;2000 &#10;4000 &#10;nodel &#10;6000 &#10;8000 &#10;10000 &#10;pred &#10;actual &#10;12000 ">
            <a:extLst>
              <a:ext uri="{FF2B5EF4-FFF2-40B4-BE49-F238E27FC236}">
                <a16:creationId xmlns:a16="http://schemas.microsoft.com/office/drawing/2014/main" id="{18631E1B-54EC-D253-E592-560B201006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50254"/>
            <a:ext cx="5181600" cy="27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7B26662-7951-925D-B426-F21FAC558C1C}"/>
              </a:ext>
            </a:extLst>
          </p:cNvPr>
          <p:cNvSpPr txBox="1">
            <a:spLocks/>
          </p:cNvSpPr>
          <p:nvPr/>
        </p:nvSpPr>
        <p:spPr>
          <a:xfrm>
            <a:off x="838200" y="1505666"/>
            <a:ext cx="6577668" cy="84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모델 이름 </a:t>
            </a:r>
            <a:r>
              <a:rPr lang="en-US" altLang="ko-KR" sz="2000" dirty="0"/>
              <a:t>: RL_train1_norm2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963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F0F70-9BDA-9AA8-5DE6-512B1F5F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Minmax scale </a:t>
            </a:r>
            <a:r>
              <a:rPr lang="ko-KR" altLang="en-US" dirty="0"/>
              <a:t>후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7B26662-7951-925D-B426-F21FAC558C1C}"/>
              </a:ext>
            </a:extLst>
          </p:cNvPr>
          <p:cNvSpPr txBox="1">
            <a:spLocks/>
          </p:cNvSpPr>
          <p:nvPr/>
        </p:nvSpPr>
        <p:spPr>
          <a:xfrm>
            <a:off x="838200" y="1505666"/>
            <a:ext cx="6577668" cy="84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모델 이름 </a:t>
            </a:r>
            <a:r>
              <a:rPr lang="en-US" altLang="ko-KR" sz="2000" dirty="0"/>
              <a:t>: RL_train1_norm4</a:t>
            </a:r>
            <a:endParaRPr lang="ko-KR" altLang="en-US" sz="2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973A053-298A-DA0E-37D7-529CF9D04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91864"/>
            <a:ext cx="5181600" cy="2618859"/>
          </a:xfr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400715B-0CAC-B5B1-2B43-908D4EFCF2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53930"/>
            <a:ext cx="5181600" cy="2494727"/>
          </a:xfrm>
        </p:spPr>
      </p:pic>
    </p:spTree>
    <p:extLst>
      <p:ext uri="{BB962C8B-B14F-4D97-AF65-F5344CB8AC3E}">
        <p14:creationId xmlns:p14="http://schemas.microsoft.com/office/powerpoint/2010/main" val="84775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</Words>
  <Application>Microsoft Office PowerPoint</Application>
  <PresentationFormat>와이드스크린</PresentationFormat>
  <Paragraphs>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Minmax scale 전</vt:lpstr>
      <vt:lpstr>Minmax scale 후</vt:lpstr>
      <vt:lpstr>Minmax scale 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Minmax scale 전</dc:title>
  <dc:creator>장성빈</dc:creator>
  <cp:lastModifiedBy>장성빈</cp:lastModifiedBy>
  <cp:revision>1</cp:revision>
  <dcterms:created xsi:type="dcterms:W3CDTF">2022-08-24T07:23:39Z</dcterms:created>
  <dcterms:modified xsi:type="dcterms:W3CDTF">2022-08-24T07:27:54Z</dcterms:modified>
</cp:coreProperties>
</file>